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0"/>
  </p:notesMasterIdLst>
  <p:handoutMasterIdLst>
    <p:handoutMasterId r:id="rId11"/>
  </p:handoutMasterIdLst>
  <p:sldIdLst>
    <p:sldId id="458" r:id="rId2"/>
    <p:sldId id="445" r:id="rId3"/>
    <p:sldId id="261" r:id="rId4"/>
    <p:sldId id="460" r:id="rId5"/>
    <p:sldId id="461" r:id="rId6"/>
    <p:sldId id="317" r:id="rId7"/>
    <p:sldId id="459" r:id="rId8"/>
    <p:sldId id="324" r:id="rId9"/>
  </p:sldIdLst>
  <p:sldSz cx="9906000" cy="6858000" type="A4"/>
  <p:notesSz cx="6865938" cy="9998075"/>
  <p:embeddedFontLst>
    <p:embeddedFont>
      <p:font typeface="나눔명조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KoPubWorld돋움체 Bold" panose="00000800000000000000" pitchFamily="2" charset="-127"/>
      <p:bold r:id="rId19"/>
    </p:embeddedFont>
    <p:embeddedFont>
      <p:font typeface="KoPubWorld돋움체 Light" panose="000003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 varScale="1">
        <p:scale>
          <a:sx n="73" d="100"/>
          <a:sy n="73" d="100"/>
        </p:scale>
        <p:origin x="54" y="702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33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19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91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2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5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B326D46-E313-4037-8F57-795AA498B31A}"/>
              </a:ext>
            </a:extLst>
          </p:cNvPr>
          <p:cNvSpPr txBox="1"/>
          <p:nvPr/>
        </p:nvSpPr>
        <p:spPr>
          <a:xfrm>
            <a:off x="5322748" y="3486150"/>
            <a:ext cx="4041912" cy="4396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조건문과 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반복문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6925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2852920"/>
            <a:ext cx="5343070" cy="1166674"/>
            <a:chOff x="4117455" y="1336720"/>
            <a:chExt cx="5343070" cy="1166674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Ⅱ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4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BCAA729-C7CA-4D6D-911F-FC97EB21EF74}"/>
                </a:ext>
              </a:extLst>
            </p:cNvPr>
            <p:cNvCxnSpPr/>
            <p:nvPr/>
          </p:nvCxnSpPr>
          <p:spPr>
            <a:xfrm>
              <a:off x="4199830" y="250339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조건문</a:t>
              </a:r>
            </a:p>
          </p:txBody>
        </p:sp>
        <p:sp>
          <p:nvSpPr>
            <p:cNvPr id="75" name="AutoShape 87">
              <a:extLst>
                <a:ext uri="{FF2B5EF4-FFF2-40B4-BE49-F238E27FC236}">
                  <a16:creationId xmlns:a16="http://schemas.microsoft.com/office/drawing/2014/main" id="{5B50F115-ED62-4C37-84AB-B30438F0D3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951634"/>
              <a:ext cx="353522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반복문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조건문</a:t>
            </a: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조건문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26870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Source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Result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D4B36EE-AB79-417C-A973-D69E73BBD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0" y="1844780"/>
            <a:ext cx="3188880" cy="4329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F5C010-B581-44B7-954E-BC626F0D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936" y="2803477"/>
            <a:ext cx="2528544" cy="12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조건문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26870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Source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Result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6" name="그림 5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A6674E50-77D7-4D0A-9795-56A5BB244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88" y="1772770"/>
            <a:ext cx="4473611" cy="41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8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반복문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82455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반복문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26870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Source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Result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3A0260B3-CA72-49E9-9A85-B75E2AC5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26" y="1621754"/>
            <a:ext cx="2828482" cy="515334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DCC0BD9-94C2-4B5E-8DF2-4498ACE9D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681" y="2996940"/>
            <a:ext cx="3527579" cy="21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1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10335</TotalTime>
  <Words>37</Words>
  <Application>Microsoft Office PowerPoint</Application>
  <PresentationFormat>A4 용지(210x297mm)</PresentationFormat>
  <Paragraphs>31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KoPubWorld돋움체 Light</vt:lpstr>
      <vt:lpstr>바탕체</vt:lpstr>
      <vt:lpstr>Arial</vt:lpstr>
      <vt:lpstr>Calibri</vt:lpstr>
      <vt:lpstr>Calibri Light</vt:lpstr>
      <vt:lpstr>KoPubWorld돋움체 Bold</vt:lpstr>
      <vt:lpstr>맑은 고딕</vt:lpstr>
      <vt:lpstr>나눔명조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성곤 김</cp:lastModifiedBy>
  <cp:revision>598</cp:revision>
  <cp:lastPrinted>2021-03-31T00:32:44Z</cp:lastPrinted>
  <dcterms:created xsi:type="dcterms:W3CDTF">2021-03-26T14:20:32Z</dcterms:created>
  <dcterms:modified xsi:type="dcterms:W3CDTF">2022-01-04T22:37:03Z</dcterms:modified>
</cp:coreProperties>
</file>